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1. Имплантация — как вернуть зуб и сохранить опору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внутри/production/presentations/implantation-patient-deck/new-editorial-deck-v1/covers-v9-crisp-chrome/slide-1.png
- Embedded video: /Users/igor/Documents/ВЕДЕНИЕ/Сайт мир внутри/production/presentations/implantation-patient-deck/new-editorial-deck-v1/videos/kling-v9-crisp-chrome-final/slide-01-full-3s-1080p.mp4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10. Имплантация — это не просто новый зуб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внутри/production/presentations/implantation-patient-deck/new-editorial-deck-v1/covers-v9-crisp-chrome/slide-10.png
- Embedded video: /Users/igor/Documents/ВЕДЕНИЕ/Сайт мир внутри/production/presentations/implantation-patient-deck/new-editorial-deck-v1/videos/kling-v9-crisp-chrome-final/slide-10-full-3s-1080p.mp4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2. Что происходит, когда зуба нет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внутри/production/presentations/implantation-patient-deck/new-editorial-deck-v1/covers-v9-crisp-chrome/slide-2.png
- Embedded video: /Users/igor/Documents/ВЕДЕНИЕ/Сайт мир внутри/production/presentations/implantation-patient-deck/new-editorial-deck-v1/videos/kling-v9-crisp-chrome-final/slide-02-full-3s-1080p.mp4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3. Новый зуб — это три уровня опоры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внутри/production/presentations/implantation-patient-deck/new-editorial-deck-v1/covers-v9-crisp-chrome/slide-3.png
- Embedded video: /Users/igor/Documents/ВЕДЕНИЕ/Сайт мир внутри/production/presentations/implantation-patient-deck/new-editorial-deck-v1/videos/kling-v9-crisp-chrome-final/slide-03-full-3s-1080p.mp4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4. Сначала — точный план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внутри/production/presentations/implantation-patient-deck/new-editorial-deck-v1/covers-v9-crisp-chrome/slide-4.png
- Embedded video: /Users/igor/Documents/ВЕДЕНИЕ/Сайт мир внутри/production/presentations/implantation-patient-deck/new-editorial-deck-v1/videos/kling-v9-crisp-chrome-final/slide-04-full-3s-1080p.mp4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5. Имплантат устанавливают в кость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внутри/production/presentations/implantation-patient-deck/new-editorial-deck-v1/covers-v9-crisp-chrome/slide-5.png
- Embedded video: /Users/igor/Documents/ВЕДЕНИЕ/Сайт мир внутри/production/presentations/implantation-patient-deck/new-editorial-deck-v1/videos/kling-v9-crisp-chrome-final/slide-05-full-3s-1080p.mp4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6. Кость перестраивается вокруг поверхности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внутри/production/presentations/implantation-patient-deck/new-editorial-deck-v1/covers-v9-crisp-chrome/slide-6.png
- Embedded video: /Users/igor/Documents/ВЕДЕНИЕ/Сайт мир внутри/production/presentations/implantation-patient-deck/new-editorial-deck-v1/videos/kling-v9-crisp-chrome-final/slide-06-full-3s-1080p.mp4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7. Десне тоже нужно время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внутри/production/presentations/implantation-patient-deck/new-editorial-deck-v1/covers-v9-crisp-chrome/slide-7.png
- Embedded video: /Users/igor/Documents/ВЕДЕНИЕ/Сайт мир внутри/production/presentations/implantation-patient-deck/new-editorial-deck-v1/videos/kling-v9-crisp-chrome-final/slide-07-full-3s-1080p.mp4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8. Последний этап: коронка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внутри/production/presentations/implantation-patient-deck/new-editorial-deck-v1/covers-v9-crisp-chrome/slide-8.png
- Embedded video: /Users/igor/Documents/ВЕДЕНИЕ/Сайт мир внутри/production/presentations/implantation-patient-deck/new-editorial-deck-v1/videos/kling-v9-crisp-chrome-final/slide-08-full-3s-1080p.mp4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9. Имплантат не болит как живой зуб. Поэтому контроль важен
Встроенное видео: 3 секунды, 1920 × 1080, H.264, 30 кадров/с.
Запуск: щелчок по слайду в режиме показа PowerPoint.
Основной текст и графическая разметка встроены в видео; мелкая верхняя подпись и номер слайда сохранены нативным векторным текстом PowerPoint.
[Sources]
- Poster: /Users/igor/Documents/ВЕДЕНИЕ/Сайт мир внутри/production/presentations/implantation-patient-deck/new-editorial-deck-v1/covers-v9-crisp-chrome/slide-9.png
- Embedded video: /Users/igor/Documents/ВЕДЕНИЕ/Сайт мир внутри/production/presentations/implantation-patient-deck/new-editorial-deck-v1/videos/kling-v9-crisp-chrome-final/slide-09-full-3s-1080p.mp4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R_VNUTRI_VIDEO">
    <p:bg>
      <p:bgPr>
        <a:solidFill>
          <a:srgbClr val="03070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video" Target="../media/media-1-2.mp4"/><Relationship Id="rId3" Type="http://schemas.microsoft.com/office/2007/relationships/media" Target="../media/media-1-2.mp4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video" Target="../media/media-10-2.mp4"/><Relationship Id="rId3" Type="http://schemas.microsoft.com/office/2007/relationships/media" Target="../media/media-10-2.mp4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video" Target="../media/media-2-2.mp4"/><Relationship Id="rId3" Type="http://schemas.microsoft.com/office/2007/relationships/media" Target="../media/media-2-2.mp4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video" Target="../media/media-3-2.mp4"/><Relationship Id="rId3" Type="http://schemas.microsoft.com/office/2007/relationships/media" Target="../media/media-3-2.mp4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video" Target="../media/media-4-2.mp4"/><Relationship Id="rId3" Type="http://schemas.microsoft.com/office/2007/relationships/media" Target="../media/media-4-2.mp4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video" Target="../media/media-5-2.mp4"/><Relationship Id="rId3" Type="http://schemas.microsoft.com/office/2007/relationships/media" Target="../media/media-5-2.mp4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video" Target="../media/media-6-2.mp4"/><Relationship Id="rId3" Type="http://schemas.microsoft.com/office/2007/relationships/media" Target="../media/media-6-2.mp4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video" Target="../media/media-7-2.mp4"/><Relationship Id="rId3" Type="http://schemas.microsoft.com/office/2007/relationships/media" Target="../media/media-7-2.mp4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video" Target="../media/media-8-2.mp4"/><Relationship Id="rId3" Type="http://schemas.microsoft.com/office/2007/relationships/media" Target="../media/media-8-2.mp4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video" Target="../media/media-9-2.mp4"/><Relationship Id="rId3" Type="http://schemas.microsoft.com/office/2007/relationships/media" Target="../media/media-9-2.mp4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1" descr="/Users/igor/Documents/ВЕДЕНИЕ/Сайт мир внутри/production/presentations/implantation-patient-deck/new-editorial-deck-v1/covers-v9-crisp-chrome/slid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1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ПУТЬ ПАЦИЕНТА</a:t>
            </a:r>
            <a:endParaRPr lang="en-US" sz="950" dirty="0"/>
          </a:p>
        </p:txBody>
      </p:sp>
      <p:sp>
        <p:nvSpPr>
          <p:cNvPr id="5" name="Native slide number 01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01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10" descr="/Users/igor/Documents/ВЕДЕНИЕ/Сайт мир внутри/production/presentations/implantation-patient-deck/new-editorial-deck-v1/covers-v9-crisp-chrome/slid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1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10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ИТОГ</a:t>
            </a:r>
            <a:endParaRPr lang="en-US" sz="950" dirty="0"/>
          </a:p>
        </p:txBody>
      </p:sp>
      <p:sp>
        <p:nvSpPr>
          <p:cNvPr id="5" name="Native slide number 10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10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2" descr="/Users/igor/Documents/ВЕДЕНИЕ/Сайт мир внутри/production/presentations/implantation-patient-deck/new-editorial-deck-v1/covers-v9-crisp-chrome/slide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2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ПОЧЕМУ ЭТО ВАЖНО</a:t>
            </a:r>
            <a:endParaRPr lang="en-US" sz="950" dirty="0"/>
          </a:p>
        </p:txBody>
      </p:sp>
      <p:sp>
        <p:nvSpPr>
          <p:cNvPr id="5" name="Native slide number 02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02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3" descr="/Users/igor/Documents/ВЕДЕНИЕ/Сайт мир внутри/production/presentations/implantation-patient-deck/new-editorial-deck-v1/covers-v9-crisp-chrome/slide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3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КОНСТРУКЦИЯ</a:t>
            </a:r>
            <a:endParaRPr lang="en-US" sz="950" dirty="0"/>
          </a:p>
        </p:txBody>
      </p:sp>
      <p:sp>
        <p:nvSpPr>
          <p:cNvPr id="5" name="Native slide number 03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03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4" descr="/Users/igor/Documents/ВЕДЕНИЕ/Сайт мир внутри/production/presentations/implantation-patient-deck/new-editorial-deck-v1/covers-v9-crisp-chrome/slide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4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ЭТАП 01 · ПЛАН</a:t>
            </a:r>
            <a:endParaRPr lang="en-US" sz="950" dirty="0"/>
          </a:p>
        </p:txBody>
      </p:sp>
      <p:sp>
        <p:nvSpPr>
          <p:cNvPr id="5" name="Native slide number 04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04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5" descr="/Users/igor/Documents/ВЕДЕНИЕ/Сайт мир внутри/production/presentations/implantation-patient-deck/new-editorial-deck-v1/covers-v9-crisp-chrome/slide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5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ЭТАП 02 · УСТАНОВКА</a:t>
            </a:r>
            <a:endParaRPr lang="en-US" sz="950" dirty="0"/>
          </a:p>
        </p:txBody>
      </p:sp>
      <p:sp>
        <p:nvSpPr>
          <p:cNvPr id="5" name="Native slide number 05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05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6" descr="/Users/igor/Documents/ВЕДЕНИЕ/Сайт мир внутри/production/presentations/implantation-patient-deck/new-editorial-deck-v1/covers-v9-crisp-chrome/slide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6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ЭТАП 03 · ПРИЖИВЛЕНИЕ</a:t>
            </a:r>
            <a:endParaRPr lang="en-US" sz="950" dirty="0"/>
          </a:p>
        </p:txBody>
      </p:sp>
      <p:sp>
        <p:nvSpPr>
          <p:cNvPr id="5" name="Native slide number 06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7" descr="/Users/igor/Documents/ВЕДЕНИЕ/Сайт мир внутри/production/presentations/implantation-patient-deck/new-editorial-deck-v1/covers-v9-crisp-chrome/slide-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7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ЭТАП 04 · ДЕСНА</a:t>
            </a:r>
            <a:endParaRPr lang="en-US" sz="950" dirty="0"/>
          </a:p>
        </p:txBody>
      </p:sp>
      <p:sp>
        <p:nvSpPr>
          <p:cNvPr id="5" name="Native slide number 07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07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8" descr="/Users/igor/Documents/ВЕДЕНИЕ/Сайт мир внутри/production/presentations/implantation-patient-deck/new-editorial-deck-v1/covers-v9-crisp-chrome/slide-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8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ЭТАП 05 · КОРОНКА</a:t>
            </a:r>
            <a:endParaRPr lang="en-US" sz="950" dirty="0"/>
          </a:p>
        </p:txBody>
      </p:sp>
      <p:sp>
        <p:nvSpPr>
          <p:cNvPr id="5" name="Native slide number 08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08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tic fallback 09" descr="/Users/igor/Documents/ВЕДЕНИЕ/Сайт мир внутри/production/presentations/implantation-patient-deck/new-editorial-deck-v1/covers-v9-crisp-chrome/slide-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Embedded video 0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Native section label 09"/>
          <p:cNvSpPr/>
          <p:nvPr/>
        </p:nvSpPr>
        <p:spPr>
          <a:xfrm>
            <a:off x="9308592" y="283464"/>
            <a:ext cx="1993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B8B1A4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ЭТАП 06 · УХОД</a:t>
            </a:r>
            <a:endParaRPr lang="en-US" sz="950" dirty="0"/>
          </a:p>
        </p:txBody>
      </p:sp>
      <p:sp>
        <p:nvSpPr>
          <p:cNvPr id="5" name="Native slide number 09"/>
          <p:cNvSpPr/>
          <p:nvPr/>
        </p:nvSpPr>
        <p:spPr>
          <a:xfrm>
            <a:off x="11274552" y="63185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DDBD86"/>
                </a:solidFill>
                <a:latin typeface="Avenir Next" pitchFamily="34" charset="0"/>
                <a:ea typeface="Avenir Next" pitchFamily="34" charset="-122"/>
                <a:cs typeface="Avenir Next" pitchFamily="34" charset="-120"/>
              </a:rPr>
              <a:t>09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venir Nex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МИР ВНУТРИ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Имплантация — как вернуть зуб и сохранить опору</dc:title>
  <dc:subject>Журнальная презентация об этапах имплантации для пациента</dc:subject>
  <dc:creator>МИР ВНУТРИ</dc:creator>
  <cp:lastModifiedBy>МИР ВНУТРИ</cp:lastModifiedBy>
  <cp:revision>1</cp:revision>
  <dcterms:created xsi:type="dcterms:W3CDTF">2026-07-31T20:30:02Z</dcterms:created>
  <dcterms:modified xsi:type="dcterms:W3CDTF">2026-07-31T20:30:02Z</dcterms:modified>
</cp:coreProperties>
</file>